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8" r:id="rId27"/>
    <p:sldId id="429" r:id="rId28"/>
    <p:sldId id="430" r:id="rId29"/>
    <p:sldId id="431" r:id="rId30"/>
    <p:sldId id="434" r:id="rId31"/>
    <p:sldId id="435" r:id="rId32"/>
    <p:sldId id="436" r:id="rId33"/>
    <p:sldId id="437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4" r:id="rId45"/>
    <p:sldId id="455" r:id="rId46"/>
    <p:sldId id="458" r:id="rId47"/>
    <p:sldId id="459" r:id="rId48"/>
    <p:sldId id="462" r:id="rId49"/>
    <p:sldId id="463" r:id="rId50"/>
    <p:sldId id="466" r:id="rId51"/>
    <p:sldId id="467" r:id="rId52"/>
    <p:sldId id="470" r:id="rId53"/>
    <p:sldId id="471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</p:sldIdLst>
  <p:sldSz cx="10077450" cy="7562850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awindisch" initials="r" lastIdx="49" clrIdx="0">
    <p:extLst>
      <p:ext uri="{19B8F6BF-5375-455C-9EA6-DF929625EA0E}">
        <p15:presenceInfo xmlns:p15="http://schemas.microsoft.com/office/powerpoint/2012/main" userId="theawindi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66"/>
    <a:srgbClr val="FF950E"/>
    <a:srgbClr val="F47920"/>
    <a:srgbClr val="818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50"/>
  </p:normalViewPr>
  <p:slideViewPr>
    <p:cSldViewPr snapToGrid="0" snapToObjects="1">
      <p:cViewPr varScale="1">
        <p:scale>
          <a:sx n="74" d="100"/>
          <a:sy n="74" d="100"/>
        </p:scale>
        <p:origin x="1848" y="72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66F9162-FCD7-5C4A-B877-553083468F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803AB5-B777-CE4F-8146-7248B005CCB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63C542-E1E6-A447-A91B-BA26CB9360A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BED764-6F20-CA41-98B8-1D7DAAA2F71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83C484-11B3-1644-85F8-8F3D3F8C34A1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000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D43952-0A65-F949-A760-5063093FF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CCEBC4-5353-E24F-858E-05191CD6DF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6AFABCF2-B30A-294C-B4E9-5662B5E73E6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AB2566-1650-FB4A-8F00-B3040C7A88C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9A2E81-22A3-0A42-87BC-BD5AAF71295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20C2E4-A4E3-7F48-8CA5-D3CE97CE50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220046F-4AB0-F94C-BE18-5FFC2FB096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4787F2A-319A-FF46-AB9F-89D629A6A85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248A20-8C7A-8547-AB27-F57685D60569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BCAE9C4-2391-B242-8594-75A707072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1AA0FF1-E27E-EA49-8318-FC2A5C3EBF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8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96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1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352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2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70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06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0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14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19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4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5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1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9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54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10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15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458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508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259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29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94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676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904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589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164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99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669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247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637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153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893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39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0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94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02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55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611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6985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290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159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571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87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49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2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308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857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967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341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86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3110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4555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50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948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9082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59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8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7823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60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61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0343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62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55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35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D92A7-9FC2-BF4D-96E7-34CA100FCD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EC260-1ED6-9843-8FD0-7346BB2C5A49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8620C8-D5CA-654E-BB5A-96ABB93C2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5D41CD0-4BC2-9C4B-BB34-59EE8751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60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02076-5CAA-A74E-8D8D-0B24AEEEA8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8253"/>
            <a:ext cx="7558092" cy="2632072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F50309-AECD-DB4D-A067-C8452DA911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1925"/>
            <a:ext cx="7558092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5E1894-203E-414A-AED2-18BCF8DFED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528C8B-D97A-7D4C-8566-94D6721E66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B82D4-606E-4347-94C4-D930458B9F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D84610-2781-5044-B3D7-ED8591C08F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8C9FF-FDE7-3847-B034-47089DF00C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F77FC8-8A77-7D48-9BA2-3D32F550F05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A91E0-13A9-0046-BBC3-7C58AD5616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3A89E-79D1-A94A-A603-5E88225F9F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9F783-F98A-B84A-9684-B78F2774AF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14F02-4CFA-0A44-B349-C47332315F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B59515-9A22-BA40-887E-ADA5DC2ABED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5671" y="301623"/>
            <a:ext cx="2266953" cy="6457949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B19E83-7F35-384D-9BF1-D8DFE8529E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0038" cy="645794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21A55-D04D-D945-B9C3-4E6955AC9E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C3FD62-058B-EC4A-8182-5D2B9F89AD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46D00-6CE5-1D49-8311-99C29F09E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16BB5A-1D48-8840-A66F-14929D6327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DEC89-1388-AD47-AFC6-B584772060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24FD79-A45E-044B-9E8B-D4A55FCBB4D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AACEFC-3FE7-B848-A786-767F507B05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82C31-F734-D44F-9BA7-C3331696FB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AD188D-FD30-3248-9744-B8BB19646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C3ADF4-017C-3941-A0FA-B627B67A44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94EDC-95E4-2646-BE51-534AFDC1B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5950"/>
            <a:ext cx="8691564" cy="3144841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0E7FBD-AEDB-2444-B38E-7044B5A52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60947"/>
            <a:ext cx="8691564" cy="1654177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859C-7AC5-9A4B-9961-7C827BC2A3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66890-A7FC-8341-8362-DF72AA309B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A187E-6AB1-BA41-8D2B-BB4B4D8C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42834-905D-D042-B952-447E317786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CD1F-E161-CC4B-BF23-410DBE9F4D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1EB16B-AAE3-D147-98DE-C356A32CD8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70058"/>
            <a:ext cx="4457700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BAF64D-35DE-3547-830F-54237F0E94C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3333" y="1770058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53283-1E5D-524C-8199-9A0718FF3B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C8925-3FD6-344D-9FAA-CC256AD99B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EF9E39-E547-004F-992C-825D7D104E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6205E-EC1F-A348-8D9C-F5B2E053EB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8721F-B4E4-EA42-9DC0-029A2C83D4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1564" cy="1460497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A63AB6-BA77-214B-BB48-3AD3CF32F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4202"/>
            <a:ext cx="4264020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1ED3EB1-F30A-304C-AE67-450F280E54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2246"/>
            <a:ext cx="4264020" cy="40639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3C9B2D2-9893-2542-A11C-3ABF1691218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2223" y="1854202"/>
            <a:ext cx="4283077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EFDFE0A-AEC4-6946-B8E3-C9AD14DCAE1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2223" y="2762246"/>
            <a:ext cx="4283077" cy="40639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AF174D-B64A-DA4D-BEE6-A636E900C8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10FB75-5FEB-3D4B-8477-667A6CA292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F097C1-9284-844F-9FEB-9E988C83D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558C8-12CD-0840-A14F-136A175BFC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84BDE-487F-7340-84BF-955CEB9434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083D5A-7350-3244-ABFF-DD97654FE0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92913B-E9DF-2F4A-A2BC-747469F9CB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D62C9E-9344-6A44-B135-D129C4724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4F9AE8-0585-AA4A-8CD2-9F60EE49A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1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53249A-2907-494C-AEA0-A6BC1473ED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6A608C-284A-A545-9631-DC9D5F05F9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87B5DE-C953-754A-9EFC-C73AC1A78A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AF979-6A9E-B249-8610-AE96BDDD30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11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71973-8573-B449-9088-61A24C1E6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4821"/>
            <a:ext cx="3251204" cy="1763713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8A8C0-570A-3641-BB2D-BD60110745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4658" y="1089022"/>
            <a:ext cx="5100632" cy="5373691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0C74C5-2952-AA42-9537-B3EB3B09B89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369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6156D9-A633-4E43-86A0-E87A94C14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76D6F2-B8CE-B547-9A54-EEF6CC7EA8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854CEF-6892-B946-8F1E-DF49CC29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D82980-9ADE-5F47-B470-9FAB70230F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8DC32-497F-904A-8750-6ACD9751D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4821"/>
            <a:ext cx="3251204" cy="1763713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E1361F-909C-9D44-9E20-09247F4F82D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4658" y="1089022"/>
            <a:ext cx="5100632" cy="537369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71A8601-EC00-F842-8781-EB6FAC4271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369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5C5A43-6658-D142-B9A3-F401C699E8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B7BD39-AB65-A441-AFD9-1C3DFDD0E0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548DEE-DF9A-D74D-BD4C-C95F1525AA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B283D-A4C5-BE44-AE86-CFDEED773E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FC2ADA-B162-DD43-9DC9-3C633597A2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2" y="301322"/>
            <a:ext cx="9068763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0B1BC8-054E-4146-B8AA-C4FCE1277C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2" y="1769400"/>
            <a:ext cx="9068763" cy="4990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B8638-FF97-0844-89C0-8D67D091CE1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642" y="6888961"/>
            <a:ext cx="2347557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87AAB7-E230-CF46-ACD8-CE62064170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5916" y="6888961"/>
            <a:ext cx="3193916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rm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8C68D-B109-414E-B34C-BFE2EEAD310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4838" y="6888961"/>
            <a:ext cx="2347557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C6802F-CB8A-6B45-AA7C-E8BA93A436D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k Blank White Tv Television Stock Footage Video (100% Royalty-free)  29789044 | Shutterstock">
            <a:extLst>
              <a:ext uri="{FF2B5EF4-FFF2-40B4-BE49-F238E27FC236}">
                <a16:creationId xmlns:a16="http://schemas.microsoft.com/office/drawing/2014/main" id="{04C71023-93FA-4186-BE1B-D0987F020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18906" r="20116"/>
          <a:stretch/>
        </p:blipFill>
        <p:spPr bwMode="auto">
          <a:xfrm>
            <a:off x="166255" y="124911"/>
            <a:ext cx="9466118" cy="71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6944" y="4581542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500" spc="2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2943" y="2635048"/>
            <a:ext cx="8691564" cy="1824181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Poznej název filmu, pohádky nebo seriálu 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podle emotikonů 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cs-CZ" sz="2500" spc="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58EA0D4-9818-4123-A466-A3161DB446D5}"/>
              </a:ext>
            </a:extLst>
          </p:cNvPr>
          <p:cNvSpPr txBox="1"/>
          <p:nvPr/>
        </p:nvSpPr>
        <p:spPr>
          <a:xfrm>
            <a:off x="4397031" y="4289255"/>
            <a:ext cx="734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b="0" i="0" dirty="0">
                <a:solidFill>
                  <a:srgbClr val="000000"/>
                </a:solidFill>
                <a:effectLst/>
                <a:latin typeface="helvetica neue"/>
              </a:rPr>
              <a:t>👍</a:t>
            </a:r>
            <a:endParaRPr lang="cs-CZ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63649A-CA8D-4805-B9EB-FD95F57AB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871787"/>
            <a:ext cx="4991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049725" y="3781425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Planeta opic</a:t>
            </a:r>
          </a:p>
        </p:txBody>
      </p:sp>
    </p:spTree>
    <p:extLst>
      <p:ext uri="{BB962C8B-B14F-4D97-AF65-F5344CB8AC3E}">
        <p14:creationId xmlns:p14="http://schemas.microsoft.com/office/powerpoint/2010/main" val="158777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4CDEB7-70E7-4B9D-BFC4-6225AC1D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133475"/>
            <a:ext cx="50863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Šest medvědů s cibulkou</a:t>
            </a:r>
          </a:p>
        </p:txBody>
      </p:sp>
    </p:spTree>
    <p:extLst>
      <p:ext uri="{BB962C8B-B14F-4D97-AF65-F5344CB8AC3E}">
        <p14:creationId xmlns:p14="http://schemas.microsoft.com/office/powerpoint/2010/main" val="132157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099BFA-889F-40DC-B190-53A0B48F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2252662"/>
            <a:ext cx="51054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Vrchní, prchni</a:t>
            </a:r>
          </a:p>
        </p:txBody>
      </p:sp>
    </p:spTree>
    <p:extLst>
      <p:ext uri="{BB962C8B-B14F-4D97-AF65-F5344CB8AC3E}">
        <p14:creationId xmlns:p14="http://schemas.microsoft.com/office/powerpoint/2010/main" val="118138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B6325F-9644-4E97-9E77-05D7CB99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200150"/>
            <a:ext cx="7715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3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Tři oříšky pro popelku</a:t>
            </a:r>
          </a:p>
        </p:txBody>
      </p:sp>
    </p:spTree>
    <p:extLst>
      <p:ext uri="{BB962C8B-B14F-4D97-AF65-F5344CB8AC3E}">
        <p14:creationId xmlns:p14="http://schemas.microsoft.com/office/powerpoint/2010/main" val="55907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dirty="0">
              <a:solidFill>
                <a:srgbClr val="666666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3AA320-793A-471F-90DA-FFCF552F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2443162"/>
            <a:ext cx="50673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3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24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Dívka ve vlaku</a:t>
            </a:r>
          </a:p>
        </p:txBody>
      </p:sp>
    </p:spTree>
    <p:extLst>
      <p:ext uri="{BB962C8B-B14F-4D97-AF65-F5344CB8AC3E}">
        <p14:creationId xmlns:p14="http://schemas.microsoft.com/office/powerpoint/2010/main" val="72029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9C7DE7-B4B7-4D8E-B519-91D0B7A85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2930199"/>
            <a:ext cx="3390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48B789-412E-4865-9347-43751F9A8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2419350"/>
            <a:ext cx="7353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E.T. mimozemšťan</a:t>
            </a:r>
          </a:p>
        </p:txBody>
      </p:sp>
    </p:spTree>
    <p:extLst>
      <p:ext uri="{BB962C8B-B14F-4D97-AF65-F5344CB8AC3E}">
        <p14:creationId xmlns:p14="http://schemas.microsoft.com/office/powerpoint/2010/main" val="14806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B0649F-20D4-450B-9BD5-BC63DD69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2566987"/>
            <a:ext cx="4714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447366" y="3781425"/>
            <a:ext cx="11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Lví král</a:t>
            </a:r>
          </a:p>
        </p:txBody>
      </p:sp>
    </p:spTree>
    <p:extLst>
      <p:ext uri="{BB962C8B-B14F-4D97-AF65-F5344CB8AC3E}">
        <p14:creationId xmlns:p14="http://schemas.microsoft.com/office/powerpoint/2010/main" val="179102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DB50A4-8968-4AC5-A779-DA1F810E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7" y="2652712"/>
            <a:ext cx="2771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404442" y="381307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Čelisti</a:t>
            </a:r>
          </a:p>
        </p:txBody>
      </p:sp>
    </p:spTree>
    <p:extLst>
      <p:ext uri="{BB962C8B-B14F-4D97-AF65-F5344CB8AC3E}">
        <p14:creationId xmlns:p14="http://schemas.microsoft.com/office/powerpoint/2010/main" val="389411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DD4171-F66F-484D-8337-87F4DCB3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2428875"/>
            <a:ext cx="4867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4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53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Kocour v botách</a:t>
            </a:r>
          </a:p>
        </p:txBody>
      </p:sp>
    </p:spTree>
    <p:extLst>
      <p:ext uri="{BB962C8B-B14F-4D97-AF65-F5344CB8AC3E}">
        <p14:creationId xmlns:p14="http://schemas.microsoft.com/office/powerpoint/2010/main" val="121130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D8CC5D9-D755-4465-B77D-12F4C2FC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2486025"/>
            <a:ext cx="27336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580878" y="3792117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rgbClr val="666666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75836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900646" y="3781425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Láska nebeská</a:t>
            </a:r>
          </a:p>
        </p:txBody>
      </p:sp>
    </p:spTree>
    <p:extLst>
      <p:ext uri="{BB962C8B-B14F-4D97-AF65-F5344CB8AC3E}">
        <p14:creationId xmlns:p14="http://schemas.microsoft.com/office/powerpoint/2010/main" val="94316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dirty="0">
              <a:solidFill>
                <a:srgbClr val="666666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F9BE57-1CF3-4334-82A2-6AB5C9BE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2481262"/>
            <a:ext cx="49244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Nevěsta na útěku</a:t>
            </a:r>
          </a:p>
        </p:txBody>
      </p:sp>
    </p:spTree>
    <p:extLst>
      <p:ext uri="{BB962C8B-B14F-4D97-AF65-F5344CB8AC3E}">
        <p14:creationId xmlns:p14="http://schemas.microsoft.com/office/powerpoint/2010/main" val="2411072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929506-2585-4DB9-B236-3A11474D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1190625"/>
            <a:ext cx="71532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83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23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666666"/>
                </a:solidFill>
              </a:rPr>
              <a:t>Pretty</a:t>
            </a:r>
            <a:r>
              <a:rPr lang="cs-CZ" sz="2800" dirty="0">
                <a:solidFill>
                  <a:srgbClr val="666666"/>
                </a:solidFill>
              </a:rPr>
              <a:t> </a:t>
            </a:r>
            <a:r>
              <a:rPr lang="cs-CZ" sz="2800" dirty="0" err="1">
                <a:solidFill>
                  <a:srgbClr val="666666"/>
                </a:solidFill>
              </a:rPr>
              <a:t>woman</a:t>
            </a:r>
            <a:endParaRPr lang="cs-CZ" sz="2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9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53899-8867-48A8-9E5F-6164115E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2509837"/>
            <a:ext cx="50958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50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Líbáš jako ďábel</a:t>
            </a:r>
          </a:p>
        </p:txBody>
      </p:sp>
    </p:spTree>
    <p:extLst>
      <p:ext uri="{BB962C8B-B14F-4D97-AF65-F5344CB8AC3E}">
        <p14:creationId xmlns:p14="http://schemas.microsoft.com/office/powerpoint/2010/main" val="3119724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C5177C-15E4-47EB-87BD-5905E296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386012"/>
            <a:ext cx="51244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1844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Tom a Jerry</a:t>
            </a:r>
          </a:p>
        </p:txBody>
      </p:sp>
    </p:spTree>
    <p:extLst>
      <p:ext uri="{BB962C8B-B14F-4D97-AF65-F5344CB8AC3E}">
        <p14:creationId xmlns:p14="http://schemas.microsoft.com/office/powerpoint/2010/main" val="3577693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12F768-618C-4F6C-8977-027039E7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486025"/>
            <a:ext cx="7429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5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434446" y="3824502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Bobule</a:t>
            </a:r>
          </a:p>
        </p:txBody>
      </p:sp>
    </p:spTree>
    <p:extLst>
      <p:ext uri="{BB962C8B-B14F-4D97-AF65-F5344CB8AC3E}">
        <p14:creationId xmlns:p14="http://schemas.microsoft.com/office/powerpoint/2010/main" val="8366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B73AA6-8E13-4AEE-BD63-8A1C6891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2790825"/>
            <a:ext cx="34194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6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040F8F-0EB9-498C-BAA2-30A5C5F0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2362200"/>
            <a:ext cx="5257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26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Snowboarďáci</a:t>
            </a:r>
          </a:p>
        </p:txBody>
      </p:sp>
    </p:spTree>
    <p:extLst>
      <p:ext uri="{BB962C8B-B14F-4D97-AF65-F5344CB8AC3E}">
        <p14:creationId xmlns:p14="http://schemas.microsoft.com/office/powerpoint/2010/main" val="1717865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D38AE5-022B-4BCD-9D5C-A78504F5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185987"/>
            <a:ext cx="75438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2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EB5C26E3-2E55-4BCD-9BE0-4DE7A3BB1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" y="10692"/>
            <a:ext cx="10077450" cy="75414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948AEA1-E90B-4C90-B4F7-B7B3438F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" y="21384"/>
            <a:ext cx="10077450" cy="7541466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796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Milionář z chatrče</a:t>
            </a:r>
          </a:p>
        </p:txBody>
      </p:sp>
    </p:spTree>
    <p:extLst>
      <p:ext uri="{BB962C8B-B14F-4D97-AF65-F5344CB8AC3E}">
        <p14:creationId xmlns:p14="http://schemas.microsoft.com/office/powerpoint/2010/main" val="113132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309DA7-D9C4-487E-B4E6-7E71ADB2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200275"/>
            <a:ext cx="73437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8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64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Ďábel nosí Pradu</a:t>
            </a:r>
          </a:p>
        </p:txBody>
      </p:sp>
    </p:spTree>
    <p:extLst>
      <p:ext uri="{BB962C8B-B14F-4D97-AF65-F5344CB8AC3E}">
        <p14:creationId xmlns:p14="http://schemas.microsoft.com/office/powerpoint/2010/main" val="3853502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2BAC91-386B-4E6C-ADA8-C994C806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2576512"/>
            <a:ext cx="5191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45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463443" y="3779520"/>
            <a:ext cx="117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Pelíšky</a:t>
            </a:r>
          </a:p>
        </p:txBody>
      </p:sp>
    </p:spTree>
    <p:extLst>
      <p:ext uri="{BB962C8B-B14F-4D97-AF65-F5344CB8AC3E}">
        <p14:creationId xmlns:p14="http://schemas.microsoft.com/office/powerpoint/2010/main" val="805184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dirty="0">
              <a:solidFill>
                <a:srgbClr val="666666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8C1D04-1178-442B-8365-A2511C95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147887"/>
            <a:ext cx="5086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6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6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Krokodýl </a:t>
            </a:r>
            <a:r>
              <a:rPr lang="cs-CZ" sz="2800" dirty="0" err="1">
                <a:solidFill>
                  <a:srgbClr val="666666"/>
                </a:solidFill>
              </a:rPr>
              <a:t>Dundee</a:t>
            </a:r>
            <a:endParaRPr lang="cs-CZ" sz="2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0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Medvědí bratři</a:t>
            </a:r>
          </a:p>
        </p:txBody>
      </p:sp>
    </p:spTree>
    <p:extLst>
      <p:ext uri="{BB962C8B-B14F-4D97-AF65-F5344CB8AC3E}">
        <p14:creationId xmlns:p14="http://schemas.microsoft.com/office/powerpoint/2010/main" val="277109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2C01EE-83F7-41D1-A21C-91526434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81275"/>
            <a:ext cx="7334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2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008271" y="3792117"/>
            <a:ext cx="205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Tři mušketýři</a:t>
            </a:r>
          </a:p>
        </p:txBody>
      </p:sp>
    </p:spTree>
    <p:extLst>
      <p:ext uri="{BB962C8B-B14F-4D97-AF65-F5344CB8AC3E}">
        <p14:creationId xmlns:p14="http://schemas.microsoft.com/office/powerpoint/2010/main" val="4109232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C2DC2B-C96D-455D-A3ED-A53939C0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2438400"/>
            <a:ext cx="4905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76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666666"/>
                </a:solidFill>
              </a:rPr>
              <a:t>SpiderMan</a:t>
            </a:r>
            <a:endParaRPr lang="cs-CZ" sz="2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3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2CDF3F-96C2-4539-9839-79992A3BB629}"/>
              </a:ext>
            </a:extLst>
          </p:cNvPr>
          <p:cNvSpPr txBox="1"/>
          <p:nvPr/>
        </p:nvSpPr>
        <p:spPr>
          <a:xfrm>
            <a:off x="2942360" y="3473329"/>
            <a:ext cx="1771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❓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0646AB-567A-4BD4-BEFF-E89973906812}"/>
              </a:ext>
            </a:extLst>
          </p:cNvPr>
          <p:cNvSpPr txBox="1"/>
          <p:nvPr/>
        </p:nvSpPr>
        <p:spPr>
          <a:xfrm>
            <a:off x="3828185" y="3475699"/>
            <a:ext cx="1210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/>
              <a:t>⏰</a:t>
            </a:r>
            <a:endParaRPr lang="cs-CZ" sz="6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D71DF2-218F-4A9E-A912-EE0139D5533E}"/>
              </a:ext>
            </a:extLst>
          </p:cNvPr>
          <p:cNvSpPr txBox="1"/>
          <p:nvPr/>
        </p:nvSpPr>
        <p:spPr>
          <a:xfrm>
            <a:off x="5038725" y="3473330"/>
            <a:ext cx="1449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👸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7784FF-A1FF-475E-B7C6-CA9CBBDF3A33}"/>
              </a:ext>
            </a:extLst>
          </p:cNvPr>
          <p:cNvSpPr txBox="1"/>
          <p:nvPr/>
        </p:nvSpPr>
        <p:spPr>
          <a:xfrm>
            <a:off x="6167870" y="3485393"/>
            <a:ext cx="1449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👸</a:t>
            </a:r>
          </a:p>
        </p:txBody>
      </p:sp>
    </p:spTree>
    <p:extLst>
      <p:ext uri="{BB962C8B-B14F-4D97-AF65-F5344CB8AC3E}">
        <p14:creationId xmlns:p14="http://schemas.microsoft.com/office/powerpoint/2010/main" val="3113474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244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Jak se budí princezny</a:t>
            </a:r>
          </a:p>
        </p:txBody>
      </p:sp>
    </p:spTree>
    <p:extLst>
      <p:ext uri="{BB962C8B-B14F-4D97-AF65-F5344CB8AC3E}">
        <p14:creationId xmlns:p14="http://schemas.microsoft.com/office/powerpoint/2010/main" val="1864917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BE2A271-7765-4CDD-A35C-B2EE18556D54}"/>
              </a:ext>
            </a:extLst>
          </p:cNvPr>
          <p:cNvSpPr txBox="1"/>
          <p:nvPr/>
        </p:nvSpPr>
        <p:spPr>
          <a:xfrm>
            <a:off x="2519796" y="3597625"/>
            <a:ext cx="10650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/>
              <a:t>👹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94722F-A67B-401C-8455-9E731FF383E5}"/>
              </a:ext>
            </a:extLst>
          </p:cNvPr>
          <p:cNvSpPr txBox="1"/>
          <p:nvPr/>
        </p:nvSpPr>
        <p:spPr>
          <a:xfrm>
            <a:off x="3571010" y="3597836"/>
            <a:ext cx="10650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/>
              <a:t>👹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66783BE-1F6D-4E9A-A962-F3363EBA9E23}"/>
              </a:ext>
            </a:extLst>
          </p:cNvPr>
          <p:cNvSpPr txBox="1"/>
          <p:nvPr/>
        </p:nvSpPr>
        <p:spPr>
          <a:xfrm>
            <a:off x="4636078" y="3597625"/>
            <a:ext cx="13040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/>
              <a:t>❌</a:t>
            </a:r>
            <a:endParaRPr lang="cs-CZ" sz="66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DA0C172-E0BF-48A3-BF2B-EDF586264E24}"/>
              </a:ext>
            </a:extLst>
          </p:cNvPr>
          <p:cNvSpPr txBox="1"/>
          <p:nvPr/>
        </p:nvSpPr>
        <p:spPr>
          <a:xfrm>
            <a:off x="5687292" y="3655652"/>
            <a:ext cx="815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😁</a:t>
            </a:r>
          </a:p>
        </p:txBody>
      </p:sp>
    </p:spTree>
    <p:extLst>
      <p:ext uri="{BB962C8B-B14F-4D97-AF65-F5344CB8AC3E}">
        <p14:creationId xmlns:p14="http://schemas.microsoft.com/office/powerpoint/2010/main" val="2698149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023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S čerty nejsou žerty</a:t>
            </a:r>
          </a:p>
        </p:txBody>
      </p:sp>
    </p:spTree>
    <p:extLst>
      <p:ext uri="{BB962C8B-B14F-4D97-AF65-F5344CB8AC3E}">
        <p14:creationId xmlns:p14="http://schemas.microsoft.com/office/powerpoint/2010/main" val="867525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888A30A-1DEA-4AFC-951E-266941ACFBB1}"/>
              </a:ext>
            </a:extLst>
          </p:cNvPr>
          <p:cNvSpPr txBox="1"/>
          <p:nvPr/>
        </p:nvSpPr>
        <p:spPr>
          <a:xfrm>
            <a:off x="3182215" y="3607738"/>
            <a:ext cx="971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😪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CD093D9-4702-4B9F-B537-9A8FE0D5E1F5}"/>
              </a:ext>
            </a:extLst>
          </p:cNvPr>
          <p:cNvSpPr txBox="1"/>
          <p:nvPr/>
        </p:nvSpPr>
        <p:spPr>
          <a:xfrm>
            <a:off x="4391891" y="3607738"/>
            <a:ext cx="1293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😔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012648E-1719-441F-BFE2-4CF1EC5DE0D4}"/>
              </a:ext>
            </a:extLst>
          </p:cNvPr>
          <p:cNvSpPr txBox="1"/>
          <p:nvPr/>
        </p:nvSpPr>
        <p:spPr>
          <a:xfrm>
            <a:off x="5595505" y="3597623"/>
            <a:ext cx="11481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👸</a:t>
            </a:r>
          </a:p>
        </p:txBody>
      </p:sp>
    </p:spTree>
    <p:extLst>
      <p:ext uri="{BB962C8B-B14F-4D97-AF65-F5344CB8AC3E}">
        <p14:creationId xmlns:p14="http://schemas.microsoft.com/office/powerpoint/2010/main" val="1484589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73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Šíleně smutná princezna</a:t>
            </a:r>
          </a:p>
        </p:txBody>
      </p:sp>
    </p:spTree>
    <p:extLst>
      <p:ext uri="{BB962C8B-B14F-4D97-AF65-F5344CB8AC3E}">
        <p14:creationId xmlns:p14="http://schemas.microsoft.com/office/powerpoint/2010/main" val="68882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F89867-3FD1-4294-91EC-4E7A9DF0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2747962"/>
            <a:ext cx="5105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2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A1CF30-06BA-4B5F-994F-4B0D76E61662}"/>
              </a:ext>
            </a:extLst>
          </p:cNvPr>
          <p:cNvSpPr txBox="1"/>
          <p:nvPr/>
        </p:nvSpPr>
        <p:spPr>
          <a:xfrm>
            <a:off x="2869104" y="3551458"/>
            <a:ext cx="13664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/>
              <a:t>👦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9EFB957-D969-4B9D-8FD7-5E37B44CC5B7}"/>
              </a:ext>
            </a:extLst>
          </p:cNvPr>
          <p:cNvSpPr txBox="1"/>
          <p:nvPr/>
        </p:nvSpPr>
        <p:spPr>
          <a:xfrm>
            <a:off x="4111857" y="3498457"/>
            <a:ext cx="17300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/>
              <a:t>😱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BEBBCFC-C666-48C4-9949-4149CE42763D}"/>
              </a:ext>
            </a:extLst>
          </p:cNvPr>
          <p:cNvSpPr txBox="1"/>
          <p:nvPr/>
        </p:nvSpPr>
        <p:spPr>
          <a:xfrm>
            <a:off x="5371755" y="3505292"/>
            <a:ext cx="9403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/>
              <a:t>🏡</a:t>
            </a:r>
          </a:p>
        </p:txBody>
      </p:sp>
    </p:spTree>
    <p:extLst>
      <p:ext uri="{BB962C8B-B14F-4D97-AF65-F5344CB8AC3E}">
        <p14:creationId xmlns:p14="http://schemas.microsoft.com/office/powerpoint/2010/main" val="24794916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4175347" y="3780559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Sám doma</a:t>
            </a:r>
          </a:p>
        </p:txBody>
      </p:sp>
    </p:spTree>
    <p:extLst>
      <p:ext uri="{BB962C8B-B14F-4D97-AF65-F5344CB8AC3E}">
        <p14:creationId xmlns:p14="http://schemas.microsoft.com/office/powerpoint/2010/main" val="776188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488076" y="3780559"/>
            <a:ext cx="310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Kolik máte bodů? </a:t>
            </a:r>
            <a:r>
              <a:rPr lang="cs-CZ" sz="2800" dirty="0">
                <a:solidFill>
                  <a:srgbClr val="666666"/>
                </a:solidFill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316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Slunce, seno, jahody</a:t>
            </a:r>
          </a:p>
        </p:txBody>
      </p:sp>
    </p:spTree>
    <p:extLst>
      <p:ext uri="{BB962C8B-B14F-4D97-AF65-F5344CB8AC3E}">
        <p14:creationId xmlns:p14="http://schemas.microsoft.com/office/powerpoint/2010/main" val="44779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7336AA-23DF-40C7-9305-00573073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2681287"/>
            <a:ext cx="36671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B346FFF4-C4C3-46C4-86A3-9099E7FAADFA}"/>
              </a:ext>
            </a:extLst>
          </p:cNvPr>
          <p:cNvSpPr/>
          <p:nvPr/>
        </p:nvSpPr>
        <p:spPr>
          <a:xfrm>
            <a:off x="3010090" y="401084"/>
            <a:ext cx="6623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000" dirty="0">
                <a:solidFill>
                  <a:srgbClr val="F47920"/>
                </a:solidFill>
                <a:latin typeface="+mj-lt"/>
              </a:rPr>
              <a:t>Poznej název filmu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4A09932-B129-4D26-82E4-E13E25E9A193}"/>
              </a:ext>
            </a:extLst>
          </p:cNvPr>
          <p:cNvCxnSpPr/>
          <p:nvPr/>
        </p:nvCxnSpPr>
        <p:spPr>
          <a:xfrm>
            <a:off x="2869104" y="1005839"/>
            <a:ext cx="68934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5">
            <a:extLst>
              <a:ext uri="{FF2B5EF4-FFF2-40B4-BE49-F238E27FC236}">
                <a16:creationId xmlns:a16="http://schemas.microsoft.com/office/drawing/2014/main" id="{6A5DF14C-F691-2B4D-A3D4-5FC11C6E2E19}"/>
              </a:ext>
            </a:extLst>
          </p:cNvPr>
          <p:cNvSpPr txBox="1"/>
          <p:nvPr/>
        </p:nvSpPr>
        <p:spPr>
          <a:xfrm>
            <a:off x="640080" y="1005840"/>
            <a:ext cx="181819" cy="3528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666666"/>
              </a:solidFill>
              <a:uFillTx/>
              <a:latin typeface="Open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EFD79-0AB1-4770-9537-F7940A646577}"/>
              </a:ext>
            </a:extLst>
          </p:cNvPr>
          <p:cNvSpPr txBox="1"/>
          <p:nvPr/>
        </p:nvSpPr>
        <p:spPr>
          <a:xfrm flipH="1">
            <a:off x="443734" y="1479077"/>
            <a:ext cx="96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A216FC-185A-4FAA-B529-C7473AD1A5F8}"/>
              </a:ext>
            </a:extLst>
          </p:cNvPr>
          <p:cNvSpPr txBox="1"/>
          <p:nvPr/>
        </p:nvSpPr>
        <p:spPr>
          <a:xfrm>
            <a:off x="3570052" y="3781425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666666"/>
                </a:solidFill>
              </a:rPr>
              <a:t>Piráti z Karibiku</a:t>
            </a:r>
          </a:p>
        </p:txBody>
      </p:sp>
    </p:spTree>
    <p:extLst>
      <p:ext uri="{BB962C8B-B14F-4D97-AF65-F5344CB8AC3E}">
        <p14:creationId xmlns:p14="http://schemas.microsoft.com/office/powerpoint/2010/main" val="271038416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14309</TotalTime>
  <Words>372</Words>
  <Application>Microsoft Office PowerPoint</Application>
  <PresentationFormat>Vlastní</PresentationFormat>
  <Paragraphs>188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helvetica neue</vt:lpstr>
      <vt:lpstr>Open Sans</vt:lpstr>
      <vt:lpstr>Times New Roman</vt:lpstr>
      <vt:lpstr>Výchozí</vt:lpstr>
      <vt:lpstr>Poznej název filmu, pohádky nebo seriálu  podle emotikonů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 hp</dc:creator>
  <cp:lastModifiedBy>Diana Zadáková</cp:lastModifiedBy>
  <cp:revision>430</cp:revision>
  <cp:lastPrinted>2019-02-11T13:47:53Z</cp:lastPrinted>
  <dcterms:created xsi:type="dcterms:W3CDTF">2017-08-18T14:13:54Z</dcterms:created>
  <dcterms:modified xsi:type="dcterms:W3CDTF">2021-02-07T13:37:29Z</dcterms:modified>
</cp:coreProperties>
</file>